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>
        <p:scale>
          <a:sx n="114" d="100"/>
          <a:sy n="114" d="100"/>
        </p:scale>
        <p:origin x="-312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9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59264-15D6-4A10-B0EB-A507CC4AC06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6410E-7FDE-445C-A1C5-6ACAA95679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935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785926"/>
            <a:ext cx="6192688" cy="2016224"/>
          </a:xfrm>
        </p:spPr>
        <p:txBody>
          <a:bodyPr>
            <a:noAutofit/>
          </a:bodyPr>
          <a:lstStyle/>
          <a:p>
            <a:r>
              <a:rPr lang="ru-RU" sz="2800" dirty="0" smtClean="0"/>
              <a:t>Заседание педагогического совета №5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 </a:t>
            </a:r>
            <a:br>
              <a:rPr lang="ru-RU" sz="4800" dirty="0" smtClean="0"/>
            </a:br>
            <a:r>
              <a:rPr lang="ru-RU" sz="4000" dirty="0" smtClean="0"/>
              <a:t>«Организация работы школы по безопасности образовательного пространства»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09.12.2019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>Жизнь и здоровье ребенка - важнейший приоритет для каждого человека. Одним из условий их сохранения является обеспечение безопасности, создание условий, в которых минимизированы риски травм, заболеваний, гибели детей и молодежи в результате психологического и физического насилия</a:t>
            </a:r>
            <a:endParaRPr lang="ru-RU" sz="2000" dirty="0" smtClean="0"/>
          </a:p>
        </p:txBody>
      </p:sp>
      <p:pic>
        <p:nvPicPr>
          <p:cNvPr id="7171" name="i-main-pic" descr="&amp;Kcy;&amp;acy;&amp;rcy;&amp;tcy;&amp;icy;&amp;ncy;&amp;kcy;&amp;acy; 138 &amp;icy;&amp;zcy; 85491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01850" y="1857364"/>
            <a:ext cx="4940300" cy="438943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a typeface="Times New Roman"/>
              </a:rPr>
              <a:t>Повестка дня</a:t>
            </a:r>
            <a:r>
              <a:rPr lang="ru-RU" b="1" dirty="0" smtClean="0">
                <a:ea typeface="Calibri"/>
              </a:rPr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071678"/>
          <a:ext cx="8229600" cy="250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76"/>
                <a:gridCol w="4429156"/>
                <a:gridCol w="3114668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latin typeface="Calibri"/>
                          <a:ea typeface="Times New Roman"/>
                        </a:rPr>
                        <a:t>1</a:t>
                      </a:r>
                      <a:r>
                        <a:rPr lang="ru-RU" sz="1400" kern="1200" dirty="0">
                          <a:latin typeface="Calibri"/>
                          <a:ea typeface="Calibri"/>
                        </a:rPr>
                        <a:t> 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</a:rPr>
                        <a:t>Организация работы по комплексной безопасности образовательного пространства в МБОУ «Лицей №24» г.Волгодонска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Лымарев В.А.,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педагог-организатор ОБЖ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latin typeface="Calibri"/>
                          <a:ea typeface="Times New Roman"/>
                        </a:rPr>
                        <a:t>2</a:t>
                      </a:r>
                      <a:r>
                        <a:rPr lang="ru-RU" sz="1400" kern="1200">
                          <a:latin typeface="Calibri"/>
                          <a:ea typeface="Calibri"/>
                        </a:rPr>
                        <a:t> 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latin typeface="Calibri"/>
                          <a:ea typeface="Calibri"/>
                        </a:rPr>
                        <a:t>Правила безопасного поведения в сети Интернет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Times New Roman"/>
                        </a:rPr>
                        <a:t>Постоловский Н.Н., учитель информатики и ИКТ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latin typeface="Calibri"/>
                          <a:ea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400" kern="1200">
                          <a:latin typeface="Calibri"/>
                          <a:ea typeface="Calibri"/>
                        </a:rPr>
                        <a:t>Буллинг как один из видов насилия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latin typeface="Calibri"/>
                          <a:ea typeface="Times New Roman"/>
                        </a:rPr>
                        <a:t>Мокеева Е.А., 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latin typeface="Calibri"/>
                          <a:ea typeface="Times New Roman"/>
                        </a:rPr>
                        <a:t>педагог-психолог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>
                          <a:latin typeface="Calibri"/>
                          <a:ea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endParaRPr lang="ru-RU" sz="1400" kern="1200" dirty="0" smtClean="0">
                        <a:latin typeface="Calibri"/>
                        <a:ea typeface="Calibri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latin typeface="Calibri"/>
                          <a:ea typeface="Calibri"/>
                        </a:rPr>
                        <a:t>РАЗНОЕ: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kern="12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latin typeface="Calibri"/>
                          <a:ea typeface="Times New Roman"/>
                        </a:rPr>
                        <a:t>Пожогина</a:t>
                      </a:r>
                      <a:r>
                        <a:rPr lang="ru-RU" sz="1400" kern="1200" dirty="0">
                          <a:latin typeface="Calibri"/>
                          <a:ea typeface="Times New Roman"/>
                        </a:rPr>
                        <a:t> Т.Н.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latin typeface="Calibri"/>
                          <a:ea typeface="Times New Roman"/>
                        </a:rPr>
                        <a:t> зам. директора по УВР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педагогического совета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продолжить работу по организации безопасности, повышению ее эффективности</a:t>
            </a:r>
          </a:p>
          <a:p>
            <a:pPr lvl="0"/>
            <a:r>
              <a:rPr lang="ru-RU" dirty="0" smtClean="0"/>
              <a:t>неукоснительно соблюдать правила внутреннего распорядка</a:t>
            </a:r>
          </a:p>
          <a:p>
            <a:pPr lvl="0"/>
            <a:r>
              <a:rPr lang="ru-RU" dirty="0" smtClean="0"/>
              <a:t>продолжить работу по профилактике детского дорожно-транспортного травматизма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педагогического совета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обеспечить обучение детей и подростков правилам ответственного и безопасного пользования услугами Интернет и мобильной (сотовой) связи, другими электронными средствами связи и коммуникации, в том числе способам защиты от противоправных и иных общественно опасных посягательств в информационно-телекоммуникационных сетях</a:t>
            </a:r>
          </a:p>
          <a:p>
            <a:pPr lvl="0"/>
            <a:r>
              <a:rPr lang="ru-RU" dirty="0" smtClean="0"/>
              <a:t>для предупреждения совершения обучающимися правонарушений с использованием информационно-телекоммуникационных технологий информирование родителей обучающихся о видах информации, способной причинить вред здоровью и развитию несовершеннолетних, запрещенной или ограниченной для распространения на территории Российской Федерации, а также о негативных последствиях распространения такой информации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педагогического совета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усилить взаимосвязь в работе педагогов, педагога-психолога по профилактике возможных конфликтных ситуаций на основе диагностики межличностных отношений "учитель - ученик", "</a:t>
            </a:r>
            <a:r>
              <a:rPr lang="ru-RU" dirty="0" err="1" smtClean="0"/>
              <a:t>ученик</a:t>
            </a:r>
            <a:r>
              <a:rPr lang="ru-RU" dirty="0" smtClean="0"/>
              <a:t> - </a:t>
            </a:r>
            <a:r>
              <a:rPr lang="ru-RU" dirty="0" err="1" smtClean="0"/>
              <a:t>ученик</a:t>
            </a:r>
            <a:r>
              <a:rPr lang="ru-RU" dirty="0" smtClean="0"/>
              <a:t>"</a:t>
            </a:r>
          </a:p>
          <a:p>
            <a:r>
              <a:rPr lang="ru-RU" dirty="0" smtClean="0"/>
              <a:t>педагогам и работникам школы совершенствовать коммуникационную компетентность, находить конструктивный способ общения с обучающимися, не используя отметку в целях наказания</a:t>
            </a:r>
          </a:p>
          <a:p>
            <a:r>
              <a:rPr lang="ru-RU" dirty="0" smtClean="0"/>
              <a:t>при анализе конфликтной ситуации рассматривать все факторы, способствующие ее возникновению, стремиться к поиску разрешения противоречия - выработке обеими сторонами соглашения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4416</TotalTime>
  <Words>289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Заседание педагогического совета №5   «Организация работы школы по безопасности образовательного пространства»   09.12.2019</vt:lpstr>
      <vt:lpstr>Жизнь и здоровье ребенка - важнейший приоритет для каждого человека. Одним из условий их сохранения является обеспечение безопасности, создание условий, в которых минимизированы риски травм, заболеваний, гибели детей и молодежи в результате психологического и физического насилия</vt:lpstr>
      <vt:lpstr>Повестка дня </vt:lpstr>
      <vt:lpstr>Решение педагогического совета</vt:lpstr>
      <vt:lpstr>Решение педагогического совета</vt:lpstr>
      <vt:lpstr>Решение педагогического совета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Интернет</dc:title>
  <dc:creator>Александра</dc:creator>
  <cp:lastModifiedBy>Администратор</cp:lastModifiedBy>
  <cp:revision>447</cp:revision>
  <dcterms:modified xsi:type="dcterms:W3CDTF">2019-12-09T11:46:13Z</dcterms:modified>
</cp:coreProperties>
</file>